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62" r:id="rId3"/>
    <p:sldId id="263" r:id="rId4"/>
    <p:sldId id="268" r:id="rId5"/>
    <p:sldId id="257" r:id="rId6"/>
    <p:sldId id="258" r:id="rId7"/>
    <p:sldId id="259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524" y="-10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A5FC9B-115C-4709-9B97-DAA33219C192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1DBD9-8998-4039-9D30-EF99D7594E2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0643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1DBD9-8998-4039-9D30-EF99D7594E2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2683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E551E52-54EF-433D-89DA-0B7AA914D541}" type="datetimeFigureOut">
              <a:rPr lang="ru-RU" smtClean="0"/>
              <a:pPr/>
              <a:t>01.01.2009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488F020-B9E3-4A32-8FEE-8BFE603A42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5013176"/>
            <a:ext cx="7346677" cy="882119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B4DCFA">
                    <a:lumMod val="1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B4DCFA">
                    <a:lumMod val="1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5" y="332656"/>
            <a:ext cx="8784975" cy="5832648"/>
          </a:xfrm>
        </p:spPr>
        <p:txBody>
          <a:bodyPr/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16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Нурлат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шәһәре 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нче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номерлы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бюджет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мәктәпкәчә белем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учреждениесе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8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800" b="0" dirty="0" smtClean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8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tt-RU" sz="18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әҗрибә белән уртаклашу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b="0" dirty="0" smtClean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00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ru-RU" sz="200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Мозаикалы</a:t>
            </a:r>
            <a:r>
              <a:rPr lang="ru-RU" sz="200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хәбәрдарлык”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("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Бабашкалар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мәктәпкәчә яшьтәге балаларның инициативасы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һәм мөстәкыйльлегенә ярдәм итү чарасы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буларак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продуктив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экологик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мохит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темасына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икенче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кечкенәләр һәм уртанчылар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төркеме тәрбиячеләре өчен 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район методик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берләшмәсе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</a:t>
            </a:r>
            <a:r>
              <a:rPr lang="ru-RU" sz="1600" b="0" dirty="0" err="1" smtClean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Әзерләде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Файзуллина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Гүзәлия Әнвәр кызы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1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нче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кв.категорияле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err="1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>тәрбияче</a:t>
            </a: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0" dirty="0">
                <a:solidFill>
                  <a:srgbClr val="B4DCFA">
                    <a:lumMod val="50000"/>
                  </a:srgb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                                </a:t>
            </a:r>
            <a:b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                                                             </a:t>
            </a:r>
            <a:b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600" b="0" dirty="0" smtClean="0">
                <a:solidFill>
                  <a:srgbClr val="4F81BD">
                    <a:lumMod val="5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                           </a:t>
            </a:r>
            <a:r>
              <a:rPr lang="ru-RU" sz="2400" b="0" dirty="0" smtClean="0">
                <a:solidFill>
                  <a:srgbClr val="B4DCFA">
                    <a:lumMod val="1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rgbClr val="B4DCFA">
                    <a:lumMod val="10000"/>
                  </a:srgb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0246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</a:t>
            </a: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алган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белемнәрне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системалаштыру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белү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эшчәнлеген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активлаштыру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мотивацияне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үстерү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475" y="1628800"/>
            <a:ext cx="3500224" cy="46562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3503686" cy="46562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2723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6" y="2924944"/>
            <a:ext cx="3938463" cy="36686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2483768" y="372676"/>
            <a:ext cx="30555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Кабартма” </a:t>
            </a:r>
            <a:r>
              <a:rPr lang="tt-RU" sz="2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әкияте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57342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Беренче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символ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tt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әби(әби ипи пешерә)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Икенче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бабай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бабайның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ипи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ашыйсы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килгән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Өченче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 -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тугэрэк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тугэрэк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мин сине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ашыйм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!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Дүртенче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бүре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тугэрэк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тугэрэк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мин сине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ашыйм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!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Бишенче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 -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тугэрэк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,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тугэрэк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мин сине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ашыйм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!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Алтынчы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 -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төлке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хәйләкәр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төлке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ипине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кабып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йоткан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Җиденче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символ -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Түгәрәк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ипи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811" y="3212976"/>
            <a:ext cx="4321661" cy="33806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237139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476672"/>
            <a:ext cx="6400800" cy="3729568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Түгәрәк ипи” әкияте</a:t>
            </a:r>
          </a:p>
          <a:p>
            <a:pPr marL="45720" indent="0">
              <a:buNone/>
            </a:pPr>
            <a:endParaRPr lang="tt-RU" sz="14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шөгыленә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эмоциональ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җавап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табу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анда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катнашу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теләге</a:t>
            </a:r>
            <a:r>
              <a:rPr lang="ru-RU" sz="1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уяту</a:t>
            </a:r>
            <a:endParaRPr lang="tt-RU" sz="1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068960"/>
            <a:ext cx="2751755" cy="36724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528900"/>
            <a:ext cx="351922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696" y="2060848"/>
            <a:ext cx="2525318" cy="33670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3235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</a:t>
            </a:r>
            <a:endParaRPr lang="ru-RU" sz="1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3494087" cy="46386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456384" cy="46004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899592" y="188640"/>
            <a:ext cx="784887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Тере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табигать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дусмы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pPr>
              <a:spcAft>
                <a:spcPts val="0"/>
              </a:spcAft>
            </a:pP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Максат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 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хайваннар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үсемлекләр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темасын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кабатлау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белемнәрне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ныгыту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;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тирә-юнь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табигатьне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сакларга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өйрәтү;табигатьне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ярату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сак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карашлылык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тәрбияләү;иҗади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эшләү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сәләтләрен</a:t>
            </a:r>
            <a:r>
              <a:rPr lang="ru-RU" sz="20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үстерү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dirty="0">
              <a:solidFill>
                <a:schemeClr val="bg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7982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коммуникатив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технологияләр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ситуацияләр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күргәзмәлелек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кулланып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танып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белүгә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теләк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тудыру</a:t>
            </a:r>
            <a:r>
              <a:rPr lang="ru-RU" sz="1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336" y="4030135"/>
            <a:ext cx="2672144" cy="26392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Прямоугольник 3"/>
          <p:cNvSpPr/>
          <p:nvPr/>
        </p:nvSpPr>
        <p:spPr>
          <a:xfrm>
            <a:off x="1187624" y="332656"/>
            <a:ext cx="58863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“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Теремкәй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Кабартма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әкияте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462" y="1465190"/>
            <a:ext cx="2881122" cy="28279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81" y="4293094"/>
            <a:ext cx="3156501" cy="23762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13570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1456"/>
            <a:ext cx="8352928" cy="62820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="" xmlns:p14="http://schemas.microsoft.com/office/powerpoint/2010/main" val="192161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365104"/>
            <a:ext cx="6512511" cy="1143000"/>
          </a:xfrm>
        </p:spPr>
        <p:txBody>
          <a:bodyPr/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16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600" b="0" dirty="0"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89023"/>
            <a:ext cx="2304256" cy="30627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13980" y="1537376"/>
            <a:ext cx="2006501" cy="2667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683568" y="476672"/>
            <a:ext cx="617443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Йорт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хайваннары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Балаларның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телдә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аңлап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аралашуларын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йорт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хайваннары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күзаллауларын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формалаштыру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турында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кайгырту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хисе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тәрбияләү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0" i="0" dirty="0">
              <a:solidFill>
                <a:schemeClr val="bg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2718187"/>
            <a:ext cx="3225800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1215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324</TotalTime>
  <Words>137</Words>
  <Application>Microsoft Office PowerPoint</Application>
  <PresentationFormat>Экран (4:3)</PresentationFormat>
  <Paragraphs>26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     Татарстан Республикасы Нурлат шәһәре 15 нче номерлы "Алсу" балалар бакчасы" муниципаль бюджет мәктәпкәчә белем учреждениесе                        Тәҗрибә белән уртаклашу              Тема: “Мозаикалы хәбәрдарлык”  ("Бабашкалар- мәктәпкәчә яшьтәге балаларның инициативасы һәм мөстәкыйльлегенә ярдәм итү чарасы буларак продуктив экологик мохит” темасына икенче кечкенәләр һәм уртанчылар төркеме тәрбиячеләре өчен район методик берләшмәсе)                                                                                             Әзерләде: Файзуллина Гүзәлия Әнвәр кызы,                                                                                               1 нче кв.категорияле тәрбияче                                                                                                                                                                                     </vt:lpstr>
      <vt:lpstr>Слайд 2</vt:lpstr>
      <vt:lpstr>Слайд 3</vt:lpstr>
      <vt:lpstr>Слайд 4</vt:lpstr>
      <vt:lpstr>Слайд 5</vt:lpstr>
      <vt:lpstr>Слайд 6</vt:lpstr>
      <vt:lpstr>Слайд 7</vt:lpstr>
      <vt:lpstr>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№15 «Алсу»» г.Нурлат Р.Т.        Мастер-класс «Мозаичная осведомленность». </dc:title>
  <dc:creator>111</dc:creator>
  <cp:lastModifiedBy>Пользователь</cp:lastModifiedBy>
  <cp:revision>31</cp:revision>
  <dcterms:created xsi:type="dcterms:W3CDTF">2024-03-28T16:55:49Z</dcterms:created>
  <dcterms:modified xsi:type="dcterms:W3CDTF">2008-12-31T21:05:19Z</dcterms:modified>
</cp:coreProperties>
</file>